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8" r:id="rId2"/>
    <p:sldId id="259" r:id="rId3"/>
    <p:sldId id="273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5" r:id="rId12"/>
    <p:sldId id="261" r:id="rId13"/>
  </p:sldIdLst>
  <p:sldSz cx="9144000" cy="5143500" type="screen16x9"/>
  <p:notesSz cx="6858000" cy="9144000"/>
  <p:defaultTextStyle>
    <a:defPPr>
      <a:defRPr lang="en-US"/>
    </a:defPPr>
    <a:lvl1pPr marL="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1pPr>
    <a:lvl2pPr marL="373075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2pPr>
    <a:lvl3pPr marL="746150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3pPr>
    <a:lvl4pPr marL="11192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4pPr>
    <a:lvl5pPr marL="149230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5pPr>
    <a:lvl6pPr marL="186537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6pPr>
    <a:lvl7pPr marL="2238451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7pPr>
    <a:lvl8pPr marL="2611526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8pPr>
    <a:lvl9pPr marL="2984602" algn="l" defTabSz="746150" rtl="0" eaLnBrk="1" latinLnBrk="0" hangingPunct="1">
      <a:defRPr sz="146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DF552-8104-4E5E-BAB3-904C97F42D17}" v="141" dt="2022-12-01T11:25:5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/>
    <p:restoredTop sz="94653"/>
  </p:normalViewPr>
  <p:slideViewPr>
    <p:cSldViewPr snapToGrid="0" snapToObjects="1" showGuides="1">
      <p:cViewPr varScale="1">
        <p:scale>
          <a:sx n="209" d="100"/>
          <a:sy n="209" d="100"/>
        </p:scale>
        <p:origin x="528" y="184"/>
      </p:cViewPr>
      <p:guideLst>
        <p:guide orient="horz" pos="1620"/>
        <p:guide pos="288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63916-93A5-A94C-B7D1-0C88F7809963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3C34-680F-D64C-9ED6-212F9C937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CCDB0-E35E-32A0-340A-A03C20E6AB0F}"/>
              </a:ext>
            </a:extLst>
          </p:cNvPr>
          <p:cNvSpPr txBox="1"/>
          <p:nvPr/>
        </p:nvSpPr>
        <p:spPr>
          <a:xfrm>
            <a:off x="3981314" y="314350"/>
            <a:ext cx="1181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Swiss721"/>
              </a:rPr>
              <a:t>Dexxy</a:t>
            </a:r>
            <a:endParaRPr lang="en-US" sz="3000" b="1" dirty="0">
              <a:latin typeface="Swiss721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1D9B9-287D-B98C-BF03-C059E7E8AC69}"/>
              </a:ext>
            </a:extLst>
          </p:cNvPr>
          <p:cNvSpPr txBox="1"/>
          <p:nvPr/>
        </p:nvSpPr>
        <p:spPr>
          <a:xfrm>
            <a:off x="242479" y="2063917"/>
            <a:ext cx="25399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Dale Campbell</a:t>
            </a:r>
          </a:p>
          <a:p>
            <a:r>
              <a:rPr lang="en-US" sz="3000" b="1" dirty="0">
                <a:latin typeface="Swiss721"/>
              </a:rPr>
              <a:t>DSSA 5102</a:t>
            </a:r>
          </a:p>
        </p:txBody>
      </p:sp>
      <p:pic>
        <p:nvPicPr>
          <p:cNvPr id="3" name="Picture 2" descr="A picture containing dog, tree, mammal&#10;&#10;Description automatically generated">
            <a:extLst>
              <a:ext uri="{FF2B5EF4-FFF2-40B4-BE49-F238E27FC236}">
                <a16:creationId xmlns:a16="http://schemas.microsoft.com/office/drawing/2014/main" id="{AF7A8D4D-A3E3-7FEC-5ED7-9E5E12A2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17" y="1261236"/>
            <a:ext cx="5670721" cy="2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2830659" y="367103"/>
            <a:ext cx="34826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Workflow Combined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877156E-AA8A-8785-46F4-73CAFFD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64" y="1763221"/>
            <a:ext cx="2076740" cy="177189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D76404-5870-B99D-BD65-131BE409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08" y="1045029"/>
            <a:ext cx="4300464" cy="32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4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97199" y="325416"/>
            <a:ext cx="1949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6D7D8-8E96-B1B3-2AD4-7EF921210571}"/>
              </a:ext>
            </a:extLst>
          </p:cNvPr>
          <p:cNvSpPr txBox="1"/>
          <p:nvPr/>
        </p:nvSpPr>
        <p:spPr>
          <a:xfrm>
            <a:off x="171449" y="1910030"/>
            <a:ext cx="8116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Only allows for building ETL pipeline of dvdrental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Single threaded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No graphical user interface (GUI)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</p:spTree>
    <p:extLst>
      <p:ext uri="{BB962C8B-B14F-4D97-AF65-F5344CB8AC3E}">
        <p14:creationId xmlns:p14="http://schemas.microsoft.com/office/powerpoint/2010/main" val="107661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01FCF-0506-AA55-6958-EA2695E8FDFB}"/>
              </a:ext>
            </a:extLst>
          </p:cNvPr>
          <p:cNvSpPr txBox="1"/>
          <p:nvPr/>
        </p:nvSpPr>
        <p:spPr>
          <a:xfrm>
            <a:off x="3577026" y="2017752"/>
            <a:ext cx="1989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445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018966" y="314852"/>
            <a:ext cx="310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Project Objectives</a:t>
            </a:r>
          </a:p>
        </p:txBody>
      </p:sp>
      <p:pic>
        <p:nvPicPr>
          <p:cNvPr id="1026" name="Picture 2" descr="PostgreSQL Sample Database Diagram">
            <a:extLst>
              <a:ext uri="{FF2B5EF4-FFF2-40B4-BE49-F238E27FC236}">
                <a16:creationId xmlns:a16="http://schemas.microsoft.com/office/drawing/2014/main" id="{24AEFB2B-6AE2-DF77-D149-545EFC9B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15" y="914400"/>
            <a:ext cx="2785069" cy="35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F3981A-1DC5-9C85-0C75-8CE7D5A1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74" y="1234440"/>
            <a:ext cx="3898011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0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FC81E3-B2F3-31D8-066D-3D0D7436E7BF}"/>
              </a:ext>
            </a:extLst>
          </p:cNvPr>
          <p:cNvSpPr txBox="1"/>
          <p:nvPr/>
        </p:nvSpPr>
        <p:spPr>
          <a:xfrm>
            <a:off x="3874731" y="314852"/>
            <a:ext cx="1394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5307C-2A71-3B2A-510C-8728377B37D1}"/>
              </a:ext>
            </a:extLst>
          </p:cNvPr>
          <p:cNvSpPr txBox="1"/>
          <p:nvPr/>
        </p:nvSpPr>
        <p:spPr>
          <a:xfrm>
            <a:off x="414745" y="1756141"/>
            <a:ext cx="4157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Connect to dvdrental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Extract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Transform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Load Data into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 connection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B27037F-ABE7-BF3A-C1A6-C3E15A05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4" y="1259747"/>
            <a:ext cx="3517283" cy="26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8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60036" y="367103"/>
            <a:ext cx="2023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Setup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20900" y="1319059"/>
            <a:ext cx="31285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Schema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Dimension Tables 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Customer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Store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Film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Staff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Create Fact Table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Rental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A680F5D-8303-972C-1807-D8EFF14A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74" y="1452657"/>
            <a:ext cx="5773646" cy="22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919061" y="367103"/>
            <a:ext cx="1305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Extract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330962"/>
            <a:ext cx="3154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Read data from all available tables</a:t>
            </a:r>
          </a:p>
          <a:p>
            <a:pPr marL="715975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Saves to </a:t>
            </a:r>
            <a:r>
              <a:rPr lang="en-US" sz="2000" dirty="0" err="1">
                <a:latin typeface="Swiss721"/>
              </a:rPr>
              <a:t>df</a:t>
            </a:r>
            <a:endParaRPr lang="en-US" sz="2000" dirty="0">
              <a:latin typeface="Swiss72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2DCA444-BA42-25B0-0D14-B5A9B1D95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01" y="1245106"/>
            <a:ext cx="5839425" cy="2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28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628310" y="367103"/>
            <a:ext cx="18873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05888" y="2137667"/>
            <a:ext cx="307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Formats dataframes to match table definitions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16DFD1A-F61A-74F8-2723-BDC0AD74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99" y="1260032"/>
            <a:ext cx="3381847" cy="9907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B77D3F-B5C3-E862-3CAC-CD79110E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947" y="2589701"/>
            <a:ext cx="5243352" cy="12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0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386953" y="367103"/>
            <a:ext cx="2795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Transform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4" y="2155082"/>
            <a:ext cx="3128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Repeats process for all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4E35E73-8DB5-D634-30DB-3221549C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14" y="1081542"/>
            <a:ext cx="4772691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4092347" y="367103"/>
            <a:ext cx="11132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Load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94773" y="2155082"/>
            <a:ext cx="2720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Inserts the data to the 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AC95DB-102B-3FA0-4BB9-13325205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48" y="1095518"/>
            <a:ext cx="2885021" cy="29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7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99B960-8FEA-55B2-016C-6E0686CE10A6}"/>
              </a:ext>
            </a:extLst>
          </p:cNvPr>
          <p:cNvSpPr txBox="1"/>
          <p:nvPr/>
        </p:nvSpPr>
        <p:spPr>
          <a:xfrm>
            <a:off x="3571262" y="367103"/>
            <a:ext cx="1751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Swiss721"/>
              </a:rPr>
              <a:t>Teardown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DCE64-B731-F87D-5F49-DE8D3541205F}"/>
              </a:ext>
            </a:extLst>
          </p:cNvPr>
          <p:cNvSpPr txBox="1"/>
          <p:nvPr/>
        </p:nvSpPr>
        <p:spPr>
          <a:xfrm>
            <a:off x="140493" y="2042619"/>
            <a:ext cx="2720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wiss721"/>
              </a:rPr>
              <a:t>Closes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wiss721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3D731-9958-347F-D9A4-F0525955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054" y="1554755"/>
            <a:ext cx="2572109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2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ockton Powerpoint Templates_Spring 18_Template C" id="{1BC46197-D13D-D34F-BBB6-598FB83999F5}" vid="{82669E5A-13A1-1F4F-8C06-67E6AB788D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Stockton Powerpoint Templates_Spring 18_Template B</Template>
  <TotalTime>388</TotalTime>
  <Words>98</Words>
  <Application>Microsoft Macintosh PowerPoint</Application>
  <PresentationFormat>On-screen Show (16:9)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Swiss721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Dale Campbell</dc:creator>
  <cp:lastModifiedBy>Dale Campbell</cp:lastModifiedBy>
  <cp:revision>9</cp:revision>
  <cp:lastPrinted>2018-01-26T14:18:36Z</cp:lastPrinted>
  <dcterms:created xsi:type="dcterms:W3CDTF">2022-11-23T06:19:10Z</dcterms:created>
  <dcterms:modified xsi:type="dcterms:W3CDTF">2022-12-08T20:59:59Z</dcterms:modified>
</cp:coreProperties>
</file>